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0bc7af0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0bc7af0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d0bc7af0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d0bc7af0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0bc7af0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0bc7af0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0bc7af0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d0bc7af0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1124b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1124b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0bc7af0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d0bc7af0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0bc7af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0bc7af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0bc7af0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0bc7af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0bc7af0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0bc7af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0bc7af0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0bc7af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d0bc7af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d0bc7af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0bc7af0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0bc7af0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2950" y="2493375"/>
            <a:ext cx="9189900" cy="1655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78458" y="2096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78450" y="414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176" y="1080525"/>
            <a:ext cx="5259249" cy="1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16725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-14400" y="4782550"/>
            <a:ext cx="9189900" cy="321600"/>
          </a:xfrm>
          <a:prstGeom prst="rect">
            <a:avLst/>
          </a:prstGeom>
          <a:solidFill>
            <a:srgbClr val="193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1" y="4813898"/>
            <a:ext cx="1057501" cy="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-14400" y="0"/>
            <a:ext cx="9189900" cy="90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666666"/>
                </a:solidFill>
              </a:defRPr>
            </a:lvl1pPr>
            <a:lvl2pPr lvl="1" algn="r">
              <a:buNone/>
              <a:defRPr sz="1000">
                <a:solidFill>
                  <a:srgbClr val="666666"/>
                </a:solidFill>
              </a:defRPr>
            </a:lvl2pPr>
            <a:lvl3pPr lvl="2" algn="r">
              <a:buNone/>
              <a:defRPr sz="1000">
                <a:solidFill>
                  <a:srgbClr val="666666"/>
                </a:solidFill>
              </a:defRPr>
            </a:lvl3pPr>
            <a:lvl4pPr lvl="3" algn="r">
              <a:buNone/>
              <a:defRPr sz="1000">
                <a:solidFill>
                  <a:srgbClr val="666666"/>
                </a:solidFill>
              </a:defRPr>
            </a:lvl4pPr>
            <a:lvl5pPr lvl="4" algn="r">
              <a:buNone/>
              <a:defRPr sz="1000">
                <a:solidFill>
                  <a:srgbClr val="666666"/>
                </a:solidFill>
              </a:defRPr>
            </a:lvl5pPr>
            <a:lvl6pPr lvl="5" algn="r">
              <a:buNone/>
              <a:defRPr sz="1000">
                <a:solidFill>
                  <a:srgbClr val="666666"/>
                </a:solidFill>
              </a:defRPr>
            </a:lvl6pPr>
            <a:lvl7pPr lvl="6" algn="r">
              <a:buNone/>
              <a:defRPr sz="1000">
                <a:solidFill>
                  <a:srgbClr val="666666"/>
                </a:solidFill>
              </a:defRPr>
            </a:lvl7pPr>
            <a:lvl8pPr lvl="7" algn="r">
              <a:buNone/>
              <a:defRPr sz="1000">
                <a:solidFill>
                  <a:srgbClr val="666666"/>
                </a:solidFill>
              </a:defRPr>
            </a:lvl8pPr>
            <a:lvl9pPr lvl="8" algn="r"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D966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02250" y="2096550"/>
            <a:ext cx="8953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Tech Talk: ADCs and Timers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78450" y="414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</a:rPr>
              <a:t>02/31/2020</a:t>
            </a:r>
            <a:r>
              <a:rPr lang="en"/>
              <a:t>| </a:t>
            </a:r>
            <a:r>
              <a:rPr lang="en">
                <a:highlight>
                  <a:srgbClr val="FFD966"/>
                </a:highlight>
              </a:rPr>
              <a:t>Adithya Subbiah</a:t>
            </a:r>
            <a:endParaRPr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Generation /w Timers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59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create a “pulse” we can write a program to turn on a gpio pin for some time and then turn off the pin for some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“some time” is governed by a Compare Timer. I.e. continually increment until a certain value then once we hit that value turn off/on pin.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Setting max (overflow) Timer value affects PWM frequency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Setting the Compare value affects duty cycle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650" y="410475"/>
            <a:ext cx="2595900" cy="284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PWM with Timers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control the frequency of a PWM signal using the overflow value of the timer!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 Programming the timer to overflow at value 255 with a 100kHz clock will give us a 392Hz PWM pulse. (100kHz / 255 = ~392Hz)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Control Duty cycle by changing the Compare value!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 Using above parameters, setting Compare to 128 will result in 50% duty cycle, setting Compare to 85 gives us 33% duty cycle. (255 / 2 = 128, 255 / 3 = 85)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context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Send 6 PWM signals (2 per phase) to DRV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(We do commutation ourselves)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This code needs to be written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Trapezoidal: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Send 1 PWM signal to determine duty cycle, DRV handles the 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(DRV handles commutation using hall sensors)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Code written</a:t>
            </a:r>
            <a:endParaRPr/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70829" l="15390" r="42513" t="0"/>
          <a:stretch/>
        </p:blipFill>
        <p:spPr>
          <a:xfrm>
            <a:off x="5216667" y="202925"/>
            <a:ext cx="3860909" cy="164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346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real world measured in?</a:t>
            </a:r>
            <a:endParaRPr/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7588"/>
            <a:ext cx="2039525" cy="20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537" y="1432275"/>
            <a:ext cx="2434926" cy="27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500" y="1479865"/>
            <a:ext cx="2434950" cy="24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Transducers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transducers (generic term for sensors) to measure real world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856625" y="2484725"/>
            <a:ext cx="2160300" cy="11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Transducer</a:t>
            </a:r>
            <a:endParaRPr/>
          </a:p>
        </p:txBody>
      </p:sp>
      <p:cxnSp>
        <p:nvCxnSpPr>
          <p:cNvPr id="105" name="Google Shape;105;p15"/>
          <p:cNvCxnSpPr>
            <a:endCxn id="104" idx="1"/>
          </p:cNvCxnSpPr>
          <p:nvPr/>
        </p:nvCxnSpPr>
        <p:spPr>
          <a:xfrm flipH="1" rot="10800000">
            <a:off x="712225" y="3066275"/>
            <a:ext cx="21444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5"/>
          <p:cNvSpPr txBox="1"/>
          <p:nvPr/>
        </p:nvSpPr>
        <p:spPr>
          <a:xfrm>
            <a:off x="443075" y="2663875"/>
            <a:ext cx="24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Temperature/Pressure/etc.</a:t>
            </a:r>
            <a:endParaRPr/>
          </a:p>
        </p:txBody>
      </p:sp>
      <p:cxnSp>
        <p:nvCxnSpPr>
          <p:cNvPr id="107" name="Google Shape;107;p15"/>
          <p:cNvCxnSpPr>
            <a:stCxn id="104" idx="3"/>
          </p:cNvCxnSpPr>
          <p:nvPr/>
        </p:nvCxnSpPr>
        <p:spPr>
          <a:xfrm flipH="1" rot="10800000">
            <a:off x="5016925" y="3062375"/>
            <a:ext cx="2540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5"/>
          <p:cNvSpPr txBox="1"/>
          <p:nvPr/>
        </p:nvSpPr>
        <p:spPr>
          <a:xfrm>
            <a:off x="5871500" y="2737975"/>
            <a:ext cx="2089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Digitization of Voltage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Problem!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some way of converting Voltage into Binary (the language computers understand)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where we use an Analog to Digital Converter (ADC)!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ADCs output a unique binary value for every voltage level input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Think of it like a function!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450" y="144200"/>
            <a:ext cx="2134774" cy="21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325" y="1731875"/>
            <a:ext cx="4373026" cy="293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ADCs, we lose some accuracy due to discretization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“inaccuracy” is called Quantization (Q).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Modeled by: Q = Voltage Range / 2^n,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n is the # of bits of the ADC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75" y="1526100"/>
            <a:ext cx="3303575" cy="3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context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Sensored FOC: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Resolver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Sensorless FOC: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currents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part of the code needs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written!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37749" l="15391" r="17013" t="0"/>
          <a:stretch/>
        </p:blipFill>
        <p:spPr>
          <a:xfrm>
            <a:off x="3300750" y="1017725"/>
            <a:ext cx="5843249" cy="33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Timers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Analogous to Counters!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every clock tick, the timer increments by 1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use this to keep track of time in higher orders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PWM generation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 to keep in mind!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Timers can overflow! If we keep counting past the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register space, we will revert back to 0!</a:t>
            </a:r>
            <a:endParaRPr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950" y="2447200"/>
            <a:ext cx="2302700" cy="2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 modes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mode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an event, capture mode “captures” the timer at the moment and saves into register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mode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timer continually increments until it reaches a programmed value in register and triggers an event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